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68" r:id="rId4"/>
    <p:sldId id="365" r:id="rId5"/>
    <p:sldId id="257" r:id="rId6"/>
    <p:sldId id="332" r:id="rId7"/>
    <p:sldId id="333" r:id="rId8"/>
    <p:sldId id="334" r:id="rId9"/>
    <p:sldId id="366" r:id="rId10"/>
    <p:sldId id="281" r:id="rId11"/>
    <p:sldId id="355" r:id="rId12"/>
    <p:sldId id="354" r:id="rId13"/>
    <p:sldId id="335" r:id="rId14"/>
    <p:sldId id="259" r:id="rId15"/>
    <p:sldId id="336" r:id="rId16"/>
    <p:sldId id="337" r:id="rId17"/>
    <p:sldId id="260" r:id="rId18"/>
    <p:sldId id="339" r:id="rId19"/>
    <p:sldId id="341" r:id="rId20"/>
    <p:sldId id="367" r:id="rId21"/>
    <p:sldId id="262" r:id="rId22"/>
    <p:sldId id="340" r:id="rId23"/>
    <p:sldId id="344" r:id="rId24"/>
    <p:sldId id="261" r:id="rId25"/>
    <p:sldId id="263" r:id="rId26"/>
    <p:sldId id="369" r:id="rId27"/>
    <p:sldId id="287" r:id="rId28"/>
    <p:sldId id="313" r:id="rId29"/>
    <p:sldId id="293" r:id="rId30"/>
    <p:sldId id="296" r:id="rId31"/>
    <p:sldId id="294" r:id="rId32"/>
    <p:sldId id="295" r:id="rId33"/>
    <p:sldId id="297" r:id="rId34"/>
    <p:sldId id="298" r:id="rId35"/>
    <p:sldId id="299" r:id="rId36"/>
    <p:sldId id="300" r:id="rId37"/>
    <p:sldId id="301" r:id="rId38"/>
    <p:sldId id="303" r:id="rId39"/>
    <p:sldId id="304" r:id="rId40"/>
    <p:sldId id="305" r:id="rId41"/>
    <p:sldId id="306" r:id="rId42"/>
    <p:sldId id="302" r:id="rId43"/>
    <p:sldId id="307" r:id="rId44"/>
    <p:sldId id="308" r:id="rId45"/>
    <p:sldId id="309" r:id="rId46"/>
    <p:sldId id="312" r:id="rId47"/>
    <p:sldId id="288" r:id="rId48"/>
    <p:sldId id="289" r:id="rId49"/>
    <p:sldId id="290" r:id="rId50"/>
    <p:sldId id="292" r:id="rId51"/>
    <p:sldId id="291" r:id="rId52"/>
    <p:sldId id="311" r:id="rId53"/>
    <p:sldId id="370" r:id="rId54"/>
    <p:sldId id="286" r:id="rId55"/>
    <p:sldId id="342" r:id="rId56"/>
    <p:sldId id="285" r:id="rId57"/>
    <p:sldId id="347" r:id="rId58"/>
    <p:sldId id="345" r:id="rId59"/>
    <p:sldId id="346" r:id="rId60"/>
    <p:sldId id="348" r:id="rId61"/>
    <p:sldId id="349" r:id="rId62"/>
    <p:sldId id="350" r:id="rId63"/>
    <p:sldId id="352" r:id="rId64"/>
    <p:sldId id="353" r:id="rId65"/>
    <p:sldId id="343" r:id="rId66"/>
    <p:sldId id="310" r:id="rId67"/>
    <p:sldId id="371" r:id="rId68"/>
    <p:sldId id="315" r:id="rId69"/>
    <p:sldId id="314" r:id="rId70"/>
    <p:sldId id="317" r:id="rId71"/>
    <p:sldId id="316" r:id="rId72"/>
    <p:sldId id="363" r:id="rId73"/>
    <p:sldId id="331" r:id="rId74"/>
    <p:sldId id="321" r:id="rId75"/>
    <p:sldId id="322" r:id="rId76"/>
    <p:sldId id="323" r:id="rId77"/>
    <p:sldId id="324" r:id="rId78"/>
    <p:sldId id="372" r:id="rId79"/>
    <p:sldId id="325" r:id="rId80"/>
    <p:sldId id="326" r:id="rId81"/>
    <p:sldId id="327" r:id="rId82"/>
    <p:sldId id="328" r:id="rId83"/>
    <p:sldId id="329" r:id="rId84"/>
    <p:sldId id="284" r:id="rId85"/>
    <p:sldId id="373" r:id="rId86"/>
    <p:sldId id="258" r:id="rId87"/>
    <p:sldId id="264" r:id="rId88"/>
    <p:sldId id="282" r:id="rId89"/>
    <p:sldId id="360" r:id="rId90"/>
    <p:sldId id="361" r:id="rId91"/>
    <p:sldId id="362" r:id="rId92"/>
    <p:sldId id="273" r:id="rId93"/>
    <p:sldId id="274" r:id="rId94"/>
    <p:sldId id="275" r:id="rId95"/>
    <p:sldId id="276" r:id="rId96"/>
    <p:sldId id="277" r:id="rId97"/>
    <p:sldId id="265" r:id="rId98"/>
    <p:sldId id="266" r:id="rId99"/>
    <p:sldId id="267" r:id="rId100"/>
    <p:sldId id="268" r:id="rId101"/>
    <p:sldId id="269" r:id="rId102"/>
    <p:sldId id="270" r:id="rId103"/>
    <p:sldId id="271" r:id="rId104"/>
    <p:sldId id="272" r:id="rId105"/>
    <p:sldId id="359" r:id="rId106"/>
    <p:sldId id="278" r:id="rId107"/>
    <p:sldId id="319" r:id="rId108"/>
    <p:sldId id="318" r:id="rId109"/>
    <p:sldId id="279" r:id="rId110"/>
    <p:sldId id="280" r:id="rId111"/>
    <p:sldId id="320" r:id="rId112"/>
    <p:sldId id="330" r:id="rId113"/>
    <p:sldId id="358" r:id="rId114"/>
    <p:sldId id="374" r:id="rId115"/>
    <p:sldId id="357" r:id="rId116"/>
    <p:sldId id="356"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68"/>
          </p14:sldIdLst>
        </p14:section>
        <p14:section name="Motivation and definitions" id="{8563ED27-B9B5-41EE-A242-50E28B547917}">
          <p14:sldIdLst>
            <p14:sldId id="365"/>
            <p14:sldId id="257"/>
            <p14:sldId id="332"/>
            <p14:sldId id="333"/>
            <p14:sldId id="334"/>
            <p14:sldId id="366"/>
            <p14:sldId id="281"/>
            <p14:sldId id="355"/>
            <p14:sldId id="354"/>
            <p14:sldId id="335"/>
            <p14:sldId id="259"/>
            <p14:sldId id="336"/>
            <p14:sldId id="337"/>
            <p14:sldId id="260"/>
            <p14:sldId id="339"/>
            <p14:sldId id="341"/>
          </p14:sldIdLst>
        </p14:section>
        <p14:section name="Basic &quot;getting started&quot; functions" id="{3D53CBD7-0E2C-4AD6-88A4-457917784BE0}">
          <p14:sldIdLst>
            <p14:sldId id="367"/>
            <p14:sldId id="262"/>
            <p14:sldId id="340"/>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12"/>
            <p14:sldId id="288"/>
            <p14:sldId id="289"/>
            <p14:sldId id="290"/>
            <p14:sldId id="292"/>
            <p14:sldId id="291"/>
          </p14:sldIdLst>
        </p14:section>
        <p14:section name="Trimming paths" id="{0C89AF94-DBAF-4AF6-B7D3-94EAAA123EFC}">
          <p14:sldIdLst>
            <p14:sldId id="311"/>
            <p14:sldId id="370"/>
            <p14:sldId id="286"/>
            <p14:sldId id="342"/>
            <p14:sldId id="285"/>
            <p14:sldId id="347"/>
            <p14:sldId id="345"/>
            <p14:sldId id="346"/>
            <p14:sldId id="348"/>
            <p14:sldId id="349"/>
            <p14:sldId id="350"/>
            <p14:sldId id="352"/>
            <p14:sldId id="353"/>
            <p14:sldId id="343"/>
          </p14:sldIdLst>
        </p14:section>
        <p14:section name="Projection of paths" id="{4230C4A9-ECB2-4E41-A39E-6C57726DB5DE}">
          <p14:sldIdLst>
            <p14:sldId id="310"/>
            <p14:sldId id="371"/>
            <p14:sldId id="315"/>
            <p14:sldId id="314"/>
            <p14:sldId id="317"/>
            <p14:sldId id="316"/>
            <p14:sldId id="363"/>
            <p14:sldId id="331"/>
            <p14:sldId id="321"/>
            <p14:sldId id="322"/>
            <p14:sldId id="323"/>
            <p14:sldId id="324"/>
          </p14:sldIdLst>
        </p14:section>
        <p14:section name="Statistical analysis of paths" id="{DC74B6DA-7681-4467-92C6-2CC357834A76}">
          <p14:sldIdLst>
            <p14:sldId id="372"/>
            <p14:sldId id="325"/>
            <p14:sldId id="326"/>
            <p14:sldId id="327"/>
            <p14:sldId id="328"/>
            <p14:sldId id="329"/>
          </p14:sldIdLst>
        </p14:section>
        <p14:section name="Path averaging methods" id="{3EBD4C6A-139A-43AD-9B39-E8F3A2CD6F59}">
          <p14:sldIdLst>
            <p14:sldId id="284"/>
            <p14:sldId id="373"/>
            <p14:sldId id="258"/>
            <p14:sldId id="264"/>
            <p14:sldId id="282"/>
            <p14:sldId id="360"/>
            <p14:sldId id="361"/>
            <p14:sldId id="362"/>
            <p14:sldId id="273"/>
            <p14:sldId id="274"/>
            <p14:sldId id="275"/>
            <p14:sldId id="276"/>
            <p14:sldId id="277"/>
            <p14:sldId id="265"/>
            <p14:sldId id="266"/>
            <p14:sldId id="267"/>
            <p14:sldId id="268"/>
            <p14:sldId id="269"/>
            <p14:sldId id="270"/>
            <p14:sldId id="271"/>
            <p14:sldId id="272"/>
            <p14:sldId id="359"/>
            <p14:sldId id="278"/>
            <p14:sldId id="319"/>
            <p14:sldId id="318"/>
            <p14:sldId id="279"/>
            <p14:sldId id="280"/>
            <p14:sldId id="320"/>
            <p14:sldId id="330"/>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12/10/2021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12/10/2021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6.xml"/><Relationship Id="rId5" Type="http://schemas.openxmlformats.org/officeDocument/2006/relationships/image" Target="../media/image91.emf"/><Relationship Id="rId4" Type="http://schemas.openxmlformats.org/officeDocument/2006/relationships/image" Target="../media/image90.emf"/></Relationships>
</file>

<file path=ppt/slides/_rels/slide10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94.emf"/></Relationships>
</file>

<file path=ppt/slides/_rels/slide10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7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7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 Id="rId4" Type="http://schemas.openxmlformats.org/officeDocument/2006/relationships/image" Target="../media/image6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8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lstStyle/>
          <a:p>
            <a:r>
              <a:rPr lang="en-US" dirty="0"/>
              <a:t>Motivation and definitions</a:t>
            </a:r>
          </a:p>
          <a:p>
            <a:r>
              <a:rPr lang="en-US" dirty="0"/>
              <a:t>Basic “getting started” functions</a:t>
            </a:r>
          </a:p>
          <a:p>
            <a:r>
              <a:rPr lang="en-US" dirty="0"/>
              <a:t>Basic path operations</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354292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functionality also exists by setting a flag within.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length of each traversal is different, we cannot save these as arrays (not easily, at least). So we use structure types to save traversals to allow different lengths.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32976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list of current functions are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p:txBody>
          <a:bodyPr>
            <a:normAutofit/>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p>
          <a:p>
            <a:pPr marL="0" indent="0">
              <a:buNone/>
            </a:pP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endParaRPr lang="en-US" sz="600" dirty="0">
              <a:solidFill>
                <a:srgbClr val="00B050"/>
              </a:solidFill>
              <a:latin typeface="Courier New" panose="02070309020205020404" pitchFamily="49" charset="0"/>
              <a:cs typeface="Times New Roman" panose="02020603050405020304" pitchFamily="18" charset="0"/>
            </a:endParaRPr>
          </a:p>
          <a:p>
            <a:pPr marL="0" indent="0">
              <a:buNone/>
            </a:pP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p>
          <a:p>
            <a:pPr marL="0" indent="0">
              <a:buNone/>
            </a:pP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p>
          <a:p>
            <a:pPr marL="0" indent="0">
              <a:buNone/>
            </a:pP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p>
          <a:p>
            <a:pPr marL="0" indent="0">
              <a:buNone/>
            </a:pP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p>
          <a:p>
            <a:pPr marL="0" indent="0">
              <a:buNone/>
            </a:pP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sensor_vector_start,sensor_vector_end</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indicates where a projection hits a path or projects onto a path</a:t>
            </a:r>
          </a:p>
          <a:p>
            <a:pPr marL="0" indent="0">
              <a:buNone/>
            </a:pP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p>
          <a:p>
            <a:pPr marL="0" indent="0">
              <a:buNone/>
            </a:pPr>
            <a:endPar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r>
              <a:rPr lang="en-US" sz="44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FINISH MAKING THIS LIST</a:t>
            </a: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9392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travel along the path, angle relative to path, etc. -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p>
          <a:p>
            <a:pPr marL="0" indent="0">
              <a:buNone/>
            </a:pP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p:txBody>
          <a:bodyPr/>
          <a:lstStyle/>
          <a:p>
            <a:r>
              <a:rPr lang="en-US" dirty="0"/>
              <a:t>ADD EXAMPLES OF PARALLEL PATHS</a:t>
            </a:r>
          </a:p>
        </p:txBody>
      </p:sp>
    </p:spTree>
    <p:extLst>
      <p:ext uri="{BB962C8B-B14F-4D97-AF65-F5344CB8AC3E}">
        <p14:creationId xmlns:p14="http://schemas.microsoft.com/office/powerpoint/2010/main" val="1647326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variance bands about a traversal</a:t>
            </a:r>
          </a:p>
          <a:p>
            <a:pPr marL="0" indent="0">
              <a:buNone/>
            </a:pPr>
            <a:r>
              <a:rPr lang="en-US" dirty="0"/>
              <a:t>Calculating the variance of a traversal</a:t>
            </a:r>
          </a:p>
          <a:p>
            <a:pPr marL="0" indent="0">
              <a:buNone/>
            </a:pP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6734092"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p:txBody>
          <a:bodyPr>
            <a:normAutofit fontScale="90000"/>
          </a:bodyPr>
          <a:lstStyle/>
          <a:p>
            <a:r>
              <a:rPr lang="en-US" dirty="0"/>
              <a:t>The “same station” method is just to average paths by station. This is done easily by just interpolation</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3221</TotalTime>
  <Words>9282</Words>
  <Application>Microsoft Office PowerPoint</Application>
  <PresentationFormat>Widescreen</PresentationFormat>
  <Paragraphs>836</Paragraphs>
  <Slides>116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Calibri Light</vt:lpstr>
      <vt:lpstr>Courier New</vt:lpstr>
      <vt:lpstr>Office Theme</vt:lpstr>
      <vt:lpstr>Finding the Path</vt:lpstr>
      <vt:lpstr>The organization of this presentation is as follows:</vt:lpstr>
      <vt:lpstr>A list of current functions are here</vt:lpstr>
      <vt:lpstr>Motivation and Definitions for the Path library of functions</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Basic “getting started” functions in the library</vt:lpstr>
      <vt:lpstr>We’re often creating paths, but for dummy “starter” paths we have a function</vt:lpstr>
      <vt:lpstr>Why do we use this example? It has some challenging features that often “break” code</vt:lpstr>
      <vt:lpstr>Because the length of each traversal is different, we cannot save these as arrays (not easily, at least). So we use structure types to save traversals to allow different lengths.</vt:lpstr>
      <vt:lpstr>We often collect traversal data into cell arrays called traversals. And we often need to plot them. A function exists for this.</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Basic trimming operations include</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Basic path projection operations include</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ADD EXAMPLES OF PARALLEL PATHS</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Each of the averaging methods depends on how to define closeness of path points to each other</vt:lpstr>
      <vt:lpstr>Measuring nearness of a point to a path: three methods</vt:lpstr>
      <vt:lpstr>The “same station” method is just to average paths by station. This is done easily by just interpolation</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Using cross-cutting for  path averaging</vt:lpstr>
      <vt:lpstr>The particular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12</cp:revision>
  <dcterms:created xsi:type="dcterms:W3CDTF">2021-03-21T21:01:18Z</dcterms:created>
  <dcterms:modified xsi:type="dcterms:W3CDTF">2021-12-12T21:16:04Z</dcterms:modified>
</cp:coreProperties>
</file>